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fntdata" ContentType="application/x-fontdata"/>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32"/>
    <p:sldId id="257" r:id="rId33"/>
    <p:sldId id="258" r:id="rId34"/>
    <p:sldId id="259" r:id="rId35"/>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Open Sans Extra Bold" charset="1" panose="020B0906030804020204"/>
      <p:regular r:id="rId10"/>
    </p:embeddedFont>
    <p:embeddedFont>
      <p:font typeface="Open Sans Extra Bold Italics" charset="1" panose="020B0906030804020204"/>
      <p:regular r:id="rId11"/>
    </p:embeddedFont>
    <p:embeddedFont>
      <p:font typeface="Open Sans Bold" charset="1" panose="00000000000000000000"/>
      <p:regular r:id="rId12"/>
    </p:embeddedFont>
    <p:embeddedFont>
      <p:font typeface="Open Sans Bold Bold" charset="1" panose="00000000000000000000"/>
      <p:regular r:id="rId13"/>
    </p:embeddedFont>
    <p:embeddedFont>
      <p:font typeface="Open Sans Bold Italics" charset="1" panose="00000000000000000000"/>
      <p:regular r:id="rId14"/>
    </p:embeddedFont>
    <p:embeddedFont>
      <p:font typeface="Open Sans Bold Bold Italics" charset="1" panose="00000000000000000000"/>
      <p:regular r:id="rId15"/>
    </p:embeddedFont>
    <p:embeddedFont>
      <p:font typeface="Canva Sans" charset="1" panose="020B0503030501040103"/>
      <p:regular r:id="rId16"/>
    </p:embeddedFont>
    <p:embeddedFont>
      <p:font typeface="Canva Sans Bold" charset="1" panose="020B0803030501040103"/>
      <p:regular r:id="rId17"/>
    </p:embeddedFont>
    <p:embeddedFont>
      <p:font typeface="Canva Sans Italics" charset="1" panose="020B0503030501040103"/>
      <p:regular r:id="rId18"/>
    </p:embeddedFont>
    <p:embeddedFont>
      <p:font typeface="Canva Sans Bold Italics" charset="1" panose="020B0803030501040103"/>
      <p:regular r:id="rId19"/>
    </p:embeddedFont>
    <p:embeddedFont>
      <p:font typeface="Open Sans" charset="1" panose="00000000000000000000"/>
      <p:regular r:id="rId20"/>
    </p:embeddedFont>
    <p:embeddedFont>
      <p:font typeface="Open Sans Bold" charset="1" panose="00000000000000000000"/>
      <p:regular r:id="rId21"/>
    </p:embeddedFont>
    <p:embeddedFont>
      <p:font typeface="Open Sans Italics" charset="1" panose="00000000000000000000"/>
      <p:regular r:id="rId22"/>
    </p:embeddedFont>
    <p:embeddedFont>
      <p:font typeface="Open Sans Bold Italics" charset="1" panose="00000000000000000000"/>
      <p:regular r:id="rId23"/>
    </p:embeddedFont>
    <p:embeddedFont>
      <p:font typeface="Open Sans Light" charset="1" panose="00000000000000000000"/>
      <p:regular r:id="rId24"/>
    </p:embeddedFont>
    <p:embeddedFont>
      <p:font typeface="Open Sans Light Italics" charset="1" panose="00000000000000000000"/>
      <p:regular r:id="rId25"/>
    </p:embeddedFont>
    <p:embeddedFont>
      <p:font typeface="Open Sans Medium" charset="1" panose="00000000000000000000"/>
      <p:regular r:id="rId26"/>
    </p:embeddedFont>
    <p:embeddedFont>
      <p:font typeface="Open Sans Medium Italics" charset="1" panose="00000000000000000000"/>
      <p:regular r:id="rId27"/>
    </p:embeddedFont>
    <p:embeddedFont>
      <p:font typeface="Open Sans Semi-Bold" charset="1" panose="00000000000000000000"/>
      <p:regular r:id="rId28"/>
    </p:embeddedFont>
    <p:embeddedFont>
      <p:font typeface="Open Sans Semi-Bold Italics" charset="1" panose="00000000000000000000"/>
      <p:regular r:id="rId29"/>
    </p:embeddedFont>
    <p:embeddedFont>
      <p:font typeface="Open Sans Ultra-Bold" charset="1" panose="00000000000000000000"/>
      <p:regular r:id="rId30"/>
    </p:embeddedFont>
    <p:embeddedFont>
      <p:font typeface="Open Sans Ultra-Bold Italics" charset="1" panose="0000000000000000000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3.fntdata"/><Relationship Id="rId18" Type="http://schemas.openxmlformats.org/officeDocument/2006/relationships/font" Target="fonts/font18.fntdata"/><Relationship Id="rId26" Type="http://schemas.openxmlformats.org/officeDocument/2006/relationships/font" Target="fonts/font26.fntdata"/><Relationship Id="rId21" Type="http://schemas.openxmlformats.org/officeDocument/2006/relationships/font" Target="fonts/font21.fntdata"/><Relationship Id="rId34" Type="http://schemas.openxmlformats.org/officeDocument/2006/relationships/slide" Target="slides/slide3.xml"/><Relationship Id="rId12" Type="http://schemas.openxmlformats.org/officeDocument/2006/relationships/font" Target="fonts/font12.fntdata"/><Relationship Id="rId17" Type="http://schemas.openxmlformats.org/officeDocument/2006/relationships/font" Target="fonts/font17.fntdata"/><Relationship Id="rId25" Type="http://schemas.openxmlformats.org/officeDocument/2006/relationships/font" Target="fonts/font25.fntdata"/><Relationship Id="rId33" Type="http://schemas.openxmlformats.org/officeDocument/2006/relationships/slide" Target="slides/slide2.xml"/><Relationship Id="rId7" Type="http://schemas.openxmlformats.org/officeDocument/2006/relationships/font" Target="fonts/font7.fntdata"/><Relationship Id="rId38" Type="http://schemas.openxmlformats.org/officeDocument/2006/relationships/customXml" Target="../customXml/item3.xml"/><Relationship Id="rId16" Type="http://schemas.openxmlformats.org/officeDocument/2006/relationships/font" Target="fonts/font16.fntdata"/><Relationship Id="rId2" Type="http://schemas.openxmlformats.org/officeDocument/2006/relationships/presProps" Target="presProps.xml"/><Relationship Id="rId20" Type="http://schemas.openxmlformats.org/officeDocument/2006/relationships/font" Target="fonts/font20.fntdata"/><Relationship Id="rId29" Type="http://schemas.openxmlformats.org/officeDocument/2006/relationships/font" Target="fonts/font29.fntdata"/><Relationship Id="rId1" Type="http://schemas.openxmlformats.org/officeDocument/2006/relationships/slideMaster" Target="slideMasters/slideMaster1.xml"/><Relationship Id="rId11" Type="http://schemas.openxmlformats.org/officeDocument/2006/relationships/font" Target="fonts/font11.fntdata"/><Relationship Id="rId24" Type="http://schemas.openxmlformats.org/officeDocument/2006/relationships/font" Target="fonts/font24.fntdata"/><Relationship Id="rId32" Type="http://schemas.openxmlformats.org/officeDocument/2006/relationships/slide" Target="slides/slide1.xml"/><Relationship Id="rId6" Type="http://schemas.openxmlformats.org/officeDocument/2006/relationships/font" Target="fonts/font6.fntdata"/><Relationship Id="rId37" Type="http://schemas.openxmlformats.org/officeDocument/2006/relationships/customXml" Target="../customXml/item2.xml"/><Relationship Id="rId15" Type="http://schemas.openxmlformats.org/officeDocument/2006/relationships/font" Target="fonts/font15.fntdata"/><Relationship Id="rId23" Type="http://schemas.openxmlformats.org/officeDocument/2006/relationships/font" Target="fonts/font23.fntdata"/><Relationship Id="rId28" Type="http://schemas.openxmlformats.org/officeDocument/2006/relationships/font" Target="fonts/font28.fntdata"/><Relationship Id="rId5" Type="http://schemas.openxmlformats.org/officeDocument/2006/relationships/tableStyles" Target="tableStyles.xml"/><Relationship Id="rId36" Type="http://schemas.openxmlformats.org/officeDocument/2006/relationships/customXml" Target="../customXml/item1.xml"/><Relationship Id="rId10" Type="http://schemas.openxmlformats.org/officeDocument/2006/relationships/font" Target="fonts/font10.fntdata"/><Relationship Id="rId19" Type="http://schemas.openxmlformats.org/officeDocument/2006/relationships/font" Target="fonts/font19.fntdata"/><Relationship Id="rId31" Type="http://schemas.openxmlformats.org/officeDocument/2006/relationships/font" Target="fonts/font31.fntdata"/><Relationship Id="rId14" Type="http://schemas.openxmlformats.org/officeDocument/2006/relationships/font" Target="fonts/font14.fntdata"/><Relationship Id="rId22" Type="http://schemas.openxmlformats.org/officeDocument/2006/relationships/font" Target="fonts/font22.fntdata"/><Relationship Id="rId27" Type="http://schemas.openxmlformats.org/officeDocument/2006/relationships/font" Target="fonts/font27.fntdata"/><Relationship Id="rId30" Type="http://schemas.openxmlformats.org/officeDocument/2006/relationships/font" Target="fonts/font30.fntdata"/><Relationship Id="rId35" Type="http://schemas.openxmlformats.org/officeDocument/2006/relationships/slide" Target="slides/slide4.xml"/><Relationship Id="rId4" Type="http://schemas.openxmlformats.org/officeDocument/2006/relationships/theme" Target="theme/theme1.xml"/><Relationship Id="rId9" Type="http://schemas.openxmlformats.org/officeDocument/2006/relationships/font" Target="fonts/font9.fntdata"/><Relationship Id="rId8" Type="http://schemas.openxmlformats.org/officeDocument/2006/relationships/font" Target="fonts/font8.fntdata"/><Relationship Id="rId3" Type="http://schemas.openxmlformats.org/officeDocument/2006/relationships/viewProps" Target="viewProps.xml"/></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svg" Type="http://schemas.openxmlformats.org/officeDocument/2006/relationships/image"/><Relationship Id="rId24" Target="../media/image23.png" Type="http://schemas.openxmlformats.org/officeDocument/2006/relationships/image"/><Relationship Id="rId25" Target="../media/image24.svg" Type="http://schemas.openxmlformats.org/officeDocument/2006/relationships/image"/><Relationship Id="rId26" Target="../media/image25.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svg" Type="http://schemas.openxmlformats.org/officeDocument/2006/relationships/image"/><Relationship Id="rId24" Target="../media/image23.png" Type="http://schemas.openxmlformats.org/officeDocument/2006/relationships/image"/><Relationship Id="rId25" Target="../media/image24.svg" Type="http://schemas.openxmlformats.org/officeDocument/2006/relationships/image"/><Relationship Id="rId26" Target="../media/image25.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svg" Type="http://schemas.openxmlformats.org/officeDocument/2006/relationships/image"/><Relationship Id="rId24" Target="../media/image23.png" Type="http://schemas.openxmlformats.org/officeDocument/2006/relationships/image"/><Relationship Id="rId25" Target="../media/image24.svg" Type="http://schemas.openxmlformats.org/officeDocument/2006/relationships/image"/><Relationship Id="rId26" Target="../media/image25.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svg" Type="http://schemas.openxmlformats.org/officeDocument/2006/relationships/image"/><Relationship Id="rId24" Target="../media/image23.png" Type="http://schemas.openxmlformats.org/officeDocument/2006/relationships/image"/><Relationship Id="rId25" Target="../media/image24.svg" Type="http://schemas.openxmlformats.org/officeDocument/2006/relationships/image"/><Relationship Id="rId26" Target="../media/image25.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81F40"/>
        </a:solidFill>
      </p:bgPr>
    </p:bg>
    <p:spTree>
      <p:nvGrpSpPr>
        <p:cNvPr id="1" name=""/>
        <p:cNvGrpSpPr/>
        <p:nvPr/>
      </p:nvGrpSpPr>
      <p:grpSpPr>
        <a:xfrm>
          <a:off x="0" y="0"/>
          <a:ext cx="0" cy="0"/>
          <a:chOff x="0" y="0"/>
          <a:chExt cx="0" cy="0"/>
        </a:xfrm>
      </p:grpSpPr>
      <p:grpSp>
        <p:nvGrpSpPr>
          <p:cNvPr name="Group 2" id="2"/>
          <p:cNvGrpSpPr/>
          <p:nvPr/>
        </p:nvGrpSpPr>
        <p:grpSpPr>
          <a:xfrm rot="0">
            <a:off x="-2729308" y="-1785680"/>
            <a:ext cx="8103747" cy="14476240"/>
            <a:chOff x="0" y="0"/>
            <a:chExt cx="10804996" cy="19301654"/>
          </a:xfrm>
        </p:grpSpPr>
        <p:sp>
          <p:nvSpPr>
            <p:cNvPr name="Freeform 3" id="3"/>
            <p:cNvSpPr/>
            <p:nvPr/>
          </p:nvSpPr>
          <p:spPr>
            <a:xfrm flipH="false" flipV="false" rot="0">
              <a:off x="0" y="0"/>
              <a:ext cx="8644377" cy="8644377"/>
            </a:xfrm>
            <a:custGeom>
              <a:avLst/>
              <a:gdLst/>
              <a:ahLst/>
              <a:cxnLst/>
              <a:rect r="r" b="b" t="t" l="l"/>
              <a:pathLst>
                <a:path h="8644377" w="8644377">
                  <a:moveTo>
                    <a:pt x="0" y="0"/>
                  </a:moveTo>
                  <a:lnTo>
                    <a:pt x="8644377" y="0"/>
                  </a:lnTo>
                  <a:lnTo>
                    <a:pt x="8644377" y="8644377"/>
                  </a:lnTo>
                  <a:lnTo>
                    <a:pt x="0" y="864437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388979" y="10657277"/>
              <a:ext cx="8644377" cy="8644377"/>
            </a:xfrm>
            <a:custGeom>
              <a:avLst/>
              <a:gdLst/>
              <a:ahLst/>
              <a:cxnLst/>
              <a:rect r="r" b="b" t="t" l="l"/>
              <a:pathLst>
                <a:path h="8644377" w="8644377">
                  <a:moveTo>
                    <a:pt x="0" y="0"/>
                  </a:moveTo>
                  <a:lnTo>
                    <a:pt x="8644377" y="0"/>
                  </a:lnTo>
                  <a:lnTo>
                    <a:pt x="8644377" y="8644377"/>
                  </a:lnTo>
                  <a:lnTo>
                    <a:pt x="0" y="864437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2160620" y="5318857"/>
              <a:ext cx="8644377" cy="8644377"/>
            </a:xfrm>
            <a:custGeom>
              <a:avLst/>
              <a:gdLst/>
              <a:ahLst/>
              <a:cxnLst/>
              <a:rect r="r" b="b" t="t" l="l"/>
              <a:pathLst>
                <a:path h="8644377" w="8644377">
                  <a:moveTo>
                    <a:pt x="0" y="0"/>
                  </a:moveTo>
                  <a:lnTo>
                    <a:pt x="8644376" y="0"/>
                  </a:lnTo>
                  <a:lnTo>
                    <a:pt x="8644376" y="8644377"/>
                  </a:lnTo>
                  <a:lnTo>
                    <a:pt x="0" y="864437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2700014" y="5699872"/>
              <a:ext cx="7879868" cy="7879868"/>
            </a:xfrm>
            <a:custGeom>
              <a:avLst/>
              <a:gdLst/>
              <a:ahLst/>
              <a:cxnLst/>
              <a:rect r="r" b="b" t="t" l="l"/>
              <a:pathLst>
                <a:path h="7879868" w="7879868">
                  <a:moveTo>
                    <a:pt x="0" y="0"/>
                  </a:moveTo>
                  <a:lnTo>
                    <a:pt x="7879868" y="0"/>
                  </a:lnTo>
                  <a:lnTo>
                    <a:pt x="7879868" y="7879868"/>
                  </a:lnTo>
                  <a:lnTo>
                    <a:pt x="0" y="787986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1893266" y="1076732"/>
              <a:ext cx="6490912" cy="6490912"/>
            </a:xfrm>
            <a:custGeom>
              <a:avLst/>
              <a:gdLst/>
              <a:ahLst/>
              <a:cxnLst/>
              <a:rect r="r" b="b" t="t" l="l"/>
              <a:pathLst>
                <a:path h="6490912" w="6490912">
                  <a:moveTo>
                    <a:pt x="0" y="0"/>
                  </a:moveTo>
                  <a:lnTo>
                    <a:pt x="6490912" y="0"/>
                  </a:lnTo>
                  <a:lnTo>
                    <a:pt x="6490912" y="6490913"/>
                  </a:lnTo>
                  <a:lnTo>
                    <a:pt x="0" y="649091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3057994" y="2953732"/>
              <a:ext cx="4163204" cy="3920097"/>
            </a:xfrm>
            <a:custGeom>
              <a:avLst/>
              <a:gdLst/>
              <a:ahLst/>
              <a:cxnLst/>
              <a:rect r="r" b="b" t="t" l="l"/>
              <a:pathLst>
                <a:path h="3920097" w="4163204">
                  <a:moveTo>
                    <a:pt x="0" y="0"/>
                  </a:moveTo>
                  <a:lnTo>
                    <a:pt x="4163203" y="0"/>
                  </a:lnTo>
                  <a:lnTo>
                    <a:pt x="4163203" y="3920097"/>
                  </a:lnTo>
                  <a:lnTo>
                    <a:pt x="0" y="392009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2267477" y="11493051"/>
              <a:ext cx="6490912" cy="6490912"/>
            </a:xfrm>
            <a:custGeom>
              <a:avLst/>
              <a:gdLst/>
              <a:ahLst/>
              <a:cxnLst/>
              <a:rect r="r" b="b" t="t" l="l"/>
              <a:pathLst>
                <a:path h="6490912" w="6490912">
                  <a:moveTo>
                    <a:pt x="0" y="0"/>
                  </a:moveTo>
                  <a:lnTo>
                    <a:pt x="6490912" y="0"/>
                  </a:lnTo>
                  <a:lnTo>
                    <a:pt x="6490912" y="6490912"/>
                  </a:lnTo>
                  <a:lnTo>
                    <a:pt x="0" y="649091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0">
              <a:off x="6174603" y="7567645"/>
              <a:ext cx="3981241" cy="2873732"/>
            </a:xfrm>
            <a:custGeom>
              <a:avLst/>
              <a:gdLst/>
              <a:ahLst/>
              <a:cxnLst/>
              <a:rect r="r" b="b" t="t" l="l"/>
              <a:pathLst>
                <a:path h="2873732" w="3981241">
                  <a:moveTo>
                    <a:pt x="0" y="0"/>
                  </a:moveTo>
                  <a:lnTo>
                    <a:pt x="3981241" y="0"/>
                  </a:lnTo>
                  <a:lnTo>
                    <a:pt x="3981241" y="2873732"/>
                  </a:lnTo>
                  <a:lnTo>
                    <a:pt x="0" y="287373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1" id="11"/>
            <p:cNvSpPr/>
            <p:nvPr/>
          </p:nvSpPr>
          <p:spPr>
            <a:xfrm flipH="false" flipV="false" rot="0">
              <a:off x="4322188" y="9777630"/>
              <a:ext cx="1376977" cy="1423232"/>
            </a:xfrm>
            <a:custGeom>
              <a:avLst/>
              <a:gdLst/>
              <a:ahLst/>
              <a:cxnLst/>
              <a:rect r="r" b="b" t="t" l="l"/>
              <a:pathLst>
                <a:path h="1423232" w="1376977">
                  <a:moveTo>
                    <a:pt x="0" y="0"/>
                  </a:moveTo>
                  <a:lnTo>
                    <a:pt x="1376978" y="0"/>
                  </a:lnTo>
                  <a:lnTo>
                    <a:pt x="1376978" y="1423232"/>
                  </a:lnTo>
                  <a:lnTo>
                    <a:pt x="0" y="1423232"/>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2" id="12"/>
            <p:cNvSpPr/>
            <p:nvPr/>
          </p:nvSpPr>
          <p:spPr>
            <a:xfrm flipH="false" flipV="false" rot="0">
              <a:off x="5499164" y="14738507"/>
              <a:ext cx="1140784" cy="1187286"/>
            </a:xfrm>
            <a:custGeom>
              <a:avLst/>
              <a:gdLst/>
              <a:ahLst/>
              <a:cxnLst/>
              <a:rect r="r" b="b" t="t" l="l"/>
              <a:pathLst>
                <a:path h="1187286" w="1140784">
                  <a:moveTo>
                    <a:pt x="0" y="0"/>
                  </a:moveTo>
                  <a:lnTo>
                    <a:pt x="1140784" y="0"/>
                  </a:lnTo>
                  <a:lnTo>
                    <a:pt x="1140784" y="1187286"/>
                  </a:lnTo>
                  <a:lnTo>
                    <a:pt x="0" y="1187286"/>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3" id="13"/>
            <p:cNvSpPr/>
            <p:nvPr/>
          </p:nvSpPr>
          <p:spPr>
            <a:xfrm flipH="false" flipV="false" rot="0">
              <a:off x="7240569" y="14280718"/>
              <a:ext cx="1143610" cy="1604554"/>
            </a:xfrm>
            <a:custGeom>
              <a:avLst/>
              <a:gdLst/>
              <a:ahLst/>
              <a:cxnLst/>
              <a:rect r="r" b="b" t="t" l="l"/>
              <a:pathLst>
                <a:path h="1604554" w="1143610">
                  <a:moveTo>
                    <a:pt x="0" y="0"/>
                  </a:moveTo>
                  <a:lnTo>
                    <a:pt x="1143609" y="0"/>
                  </a:lnTo>
                  <a:lnTo>
                    <a:pt x="1143609" y="1604555"/>
                  </a:lnTo>
                  <a:lnTo>
                    <a:pt x="0" y="160455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4" id="14"/>
            <p:cNvSpPr/>
            <p:nvPr/>
          </p:nvSpPr>
          <p:spPr>
            <a:xfrm flipH="false" flipV="false" rot="0">
              <a:off x="3864741" y="8523580"/>
              <a:ext cx="1399070" cy="961861"/>
            </a:xfrm>
            <a:custGeom>
              <a:avLst/>
              <a:gdLst/>
              <a:ahLst/>
              <a:cxnLst/>
              <a:rect r="r" b="b" t="t" l="l"/>
              <a:pathLst>
                <a:path h="961861" w="1399070">
                  <a:moveTo>
                    <a:pt x="0" y="0"/>
                  </a:moveTo>
                  <a:lnTo>
                    <a:pt x="1399071" y="0"/>
                  </a:lnTo>
                  <a:lnTo>
                    <a:pt x="1399071" y="961861"/>
                  </a:lnTo>
                  <a:lnTo>
                    <a:pt x="0" y="961861"/>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5" id="15"/>
            <p:cNvSpPr/>
            <p:nvPr/>
          </p:nvSpPr>
          <p:spPr>
            <a:xfrm flipH="false" flipV="false" rot="0">
              <a:off x="6794406" y="3730898"/>
              <a:ext cx="1337394" cy="1483932"/>
            </a:xfrm>
            <a:custGeom>
              <a:avLst/>
              <a:gdLst/>
              <a:ahLst/>
              <a:cxnLst/>
              <a:rect r="r" b="b" t="t" l="l"/>
              <a:pathLst>
                <a:path h="1483932" w="1337394">
                  <a:moveTo>
                    <a:pt x="0" y="0"/>
                  </a:moveTo>
                  <a:lnTo>
                    <a:pt x="1337394" y="0"/>
                  </a:lnTo>
                  <a:lnTo>
                    <a:pt x="1337394" y="1483932"/>
                  </a:lnTo>
                  <a:lnTo>
                    <a:pt x="0" y="1483932"/>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16" id="16"/>
            <p:cNvSpPr/>
            <p:nvPr/>
          </p:nvSpPr>
          <p:spPr>
            <a:xfrm flipH="false" flipV="false" rot="0">
              <a:off x="3639077" y="12228928"/>
              <a:ext cx="3962077" cy="3867978"/>
            </a:xfrm>
            <a:custGeom>
              <a:avLst/>
              <a:gdLst/>
              <a:ahLst/>
              <a:cxnLst/>
              <a:rect r="r" b="b" t="t" l="l"/>
              <a:pathLst>
                <a:path h="3867978" w="3962077">
                  <a:moveTo>
                    <a:pt x="0" y="0"/>
                  </a:moveTo>
                  <a:lnTo>
                    <a:pt x="3962077" y="0"/>
                  </a:lnTo>
                  <a:lnTo>
                    <a:pt x="3962077" y="3867978"/>
                  </a:lnTo>
                  <a:lnTo>
                    <a:pt x="0" y="3867978"/>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grpSp>
      <p:sp>
        <p:nvSpPr>
          <p:cNvPr name="Freeform 17" id="17"/>
          <p:cNvSpPr/>
          <p:nvPr/>
        </p:nvSpPr>
        <p:spPr>
          <a:xfrm flipH="false" flipV="false" rot="0">
            <a:off x="14020409" y="7810122"/>
            <a:ext cx="3939198" cy="2873419"/>
          </a:xfrm>
          <a:custGeom>
            <a:avLst/>
            <a:gdLst/>
            <a:ahLst/>
            <a:cxnLst/>
            <a:rect r="r" b="b" t="t" l="l"/>
            <a:pathLst>
              <a:path h="2873419" w="3939198">
                <a:moveTo>
                  <a:pt x="0" y="0"/>
                </a:moveTo>
                <a:lnTo>
                  <a:pt x="3939198" y="0"/>
                </a:lnTo>
                <a:lnTo>
                  <a:pt x="3939198" y="2873419"/>
                </a:lnTo>
                <a:lnTo>
                  <a:pt x="0" y="2873419"/>
                </a:lnTo>
                <a:lnTo>
                  <a:pt x="0" y="0"/>
                </a:lnTo>
                <a:close/>
              </a:path>
            </a:pathLst>
          </a:custGeom>
          <a:blipFill>
            <a:blip r:embed="rId26"/>
            <a:stretch>
              <a:fillRect l="0" t="-79892" r="0" b="0"/>
            </a:stretch>
          </a:blipFill>
        </p:spPr>
      </p:sp>
      <p:sp>
        <p:nvSpPr>
          <p:cNvPr name="TextBox 18" id="18"/>
          <p:cNvSpPr txBox="true"/>
          <p:nvPr/>
        </p:nvSpPr>
        <p:spPr>
          <a:xfrm rot="0">
            <a:off x="6060240" y="3944761"/>
            <a:ext cx="6365294" cy="1184500"/>
          </a:xfrm>
          <a:prstGeom prst="rect">
            <a:avLst/>
          </a:prstGeom>
        </p:spPr>
        <p:txBody>
          <a:bodyPr anchor="t" rtlCol="false" tIns="0" lIns="0" bIns="0" rIns="0">
            <a:spAutoFit/>
          </a:bodyPr>
          <a:lstStyle/>
          <a:p>
            <a:pPr>
              <a:lnSpc>
                <a:spcPts val="8915"/>
              </a:lnSpc>
            </a:pPr>
            <a:r>
              <a:rPr lang="en-US" sz="9005">
                <a:solidFill>
                  <a:srgbClr val="FFFFFF"/>
                </a:solidFill>
                <a:latin typeface="Open Sans Extra Bold"/>
              </a:rPr>
              <a:t>TITLE</a:t>
            </a:r>
          </a:p>
        </p:txBody>
      </p:sp>
      <p:sp>
        <p:nvSpPr>
          <p:cNvPr name="TextBox 19" id="19"/>
          <p:cNvSpPr txBox="true"/>
          <p:nvPr/>
        </p:nvSpPr>
        <p:spPr>
          <a:xfrm rot="0">
            <a:off x="6178418" y="4869542"/>
            <a:ext cx="6798017" cy="773144"/>
          </a:xfrm>
          <a:prstGeom prst="rect">
            <a:avLst/>
          </a:prstGeom>
        </p:spPr>
        <p:txBody>
          <a:bodyPr anchor="t" rtlCol="false" tIns="0" lIns="0" bIns="0" rIns="0">
            <a:spAutoFit/>
          </a:bodyPr>
          <a:lstStyle/>
          <a:p>
            <a:pPr>
              <a:lnSpc>
                <a:spcPts val="6320"/>
              </a:lnSpc>
            </a:pPr>
            <a:r>
              <a:rPr lang="en-US" sz="4514" spc="379">
                <a:solidFill>
                  <a:srgbClr val="FFC52E"/>
                </a:solidFill>
                <a:latin typeface="Open Sans Bold"/>
              </a:rPr>
              <a:t>Subtitle</a:t>
            </a:r>
          </a:p>
        </p:txBody>
      </p:sp>
      <p:sp>
        <p:nvSpPr>
          <p:cNvPr name="TextBox 20" id="20"/>
          <p:cNvSpPr txBox="true"/>
          <p:nvPr/>
        </p:nvSpPr>
        <p:spPr>
          <a:xfrm rot="0">
            <a:off x="6162669" y="6501271"/>
            <a:ext cx="6160436" cy="332838"/>
          </a:xfrm>
          <a:prstGeom prst="rect">
            <a:avLst/>
          </a:prstGeom>
        </p:spPr>
        <p:txBody>
          <a:bodyPr anchor="t" rtlCol="false" tIns="0" lIns="0" bIns="0" rIns="0">
            <a:spAutoFit/>
          </a:bodyPr>
          <a:lstStyle/>
          <a:p>
            <a:pPr>
              <a:lnSpc>
                <a:spcPts val="2753"/>
              </a:lnSpc>
            </a:pPr>
            <a:r>
              <a:rPr lang="en-US" sz="1966" spc="401">
                <a:solidFill>
                  <a:srgbClr val="F0F1F4"/>
                </a:solidFill>
                <a:latin typeface="Open Sans"/>
              </a:rPr>
              <a:t>Presented By</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202723" y="-82762"/>
            <a:ext cx="4880975" cy="11912902"/>
            <a:chOff x="0" y="0"/>
            <a:chExt cx="6507967" cy="15883870"/>
          </a:xfrm>
        </p:grpSpPr>
        <p:grpSp>
          <p:nvGrpSpPr>
            <p:cNvPr name="Group 3" id="3"/>
            <p:cNvGrpSpPr/>
            <p:nvPr/>
          </p:nvGrpSpPr>
          <p:grpSpPr>
            <a:xfrm rot="0">
              <a:off x="2094148" y="0"/>
              <a:ext cx="4206716" cy="14632635"/>
              <a:chOff x="0" y="0"/>
              <a:chExt cx="830956" cy="2890397"/>
            </a:xfrm>
          </p:grpSpPr>
          <p:sp>
            <p:nvSpPr>
              <p:cNvPr name="Freeform 4" id="4"/>
              <p:cNvSpPr/>
              <p:nvPr/>
            </p:nvSpPr>
            <p:spPr>
              <a:xfrm flipH="false" flipV="false" rot="0">
                <a:off x="0" y="0"/>
                <a:ext cx="830956" cy="2890397"/>
              </a:xfrm>
              <a:custGeom>
                <a:avLst/>
                <a:gdLst/>
                <a:ahLst/>
                <a:cxnLst/>
                <a:rect r="r" b="b" t="t" l="l"/>
                <a:pathLst>
                  <a:path h="2890397" w="830956">
                    <a:moveTo>
                      <a:pt x="0" y="0"/>
                    </a:moveTo>
                    <a:lnTo>
                      <a:pt x="830956" y="0"/>
                    </a:lnTo>
                    <a:lnTo>
                      <a:pt x="830956" y="2890397"/>
                    </a:lnTo>
                    <a:lnTo>
                      <a:pt x="0" y="2890397"/>
                    </a:lnTo>
                    <a:lnTo>
                      <a:pt x="0" y="0"/>
                    </a:lnTo>
                  </a:path>
                </a:pathLst>
              </a:custGeom>
              <a:solidFill>
                <a:srgbClr val="081F40"/>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753"/>
                  </a:lnSpc>
                </a:pPr>
              </a:p>
            </p:txBody>
          </p:sp>
        </p:grpSp>
        <p:sp>
          <p:nvSpPr>
            <p:cNvPr name="Freeform 6" id="6"/>
            <p:cNvSpPr/>
            <p:nvPr/>
          </p:nvSpPr>
          <p:spPr>
            <a:xfrm flipH="false" flipV="false" rot="-601026">
              <a:off x="342660" y="5989671"/>
              <a:ext cx="4318386" cy="4318386"/>
            </a:xfrm>
            <a:custGeom>
              <a:avLst/>
              <a:gdLst/>
              <a:ahLst/>
              <a:cxnLst/>
              <a:rect r="r" b="b" t="t" l="l"/>
              <a:pathLst>
                <a:path h="4318386" w="4318386">
                  <a:moveTo>
                    <a:pt x="0" y="0"/>
                  </a:moveTo>
                  <a:lnTo>
                    <a:pt x="4318386" y="0"/>
                  </a:lnTo>
                  <a:lnTo>
                    <a:pt x="4318386" y="4318386"/>
                  </a:lnTo>
                  <a:lnTo>
                    <a:pt x="0" y="43183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601026">
              <a:off x="1325853" y="11118546"/>
              <a:ext cx="4414998" cy="4414998"/>
            </a:xfrm>
            <a:custGeom>
              <a:avLst/>
              <a:gdLst/>
              <a:ahLst/>
              <a:cxnLst/>
              <a:rect r="r" b="b" t="t" l="l"/>
              <a:pathLst>
                <a:path h="4414998" w="4414998">
                  <a:moveTo>
                    <a:pt x="0" y="0"/>
                  </a:moveTo>
                  <a:lnTo>
                    <a:pt x="4414998" y="0"/>
                  </a:lnTo>
                  <a:lnTo>
                    <a:pt x="4414998" y="4414998"/>
                  </a:lnTo>
                  <a:lnTo>
                    <a:pt x="0" y="441499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601026">
              <a:off x="1742643" y="8276194"/>
              <a:ext cx="4414998" cy="4414998"/>
            </a:xfrm>
            <a:custGeom>
              <a:avLst/>
              <a:gdLst/>
              <a:ahLst/>
              <a:cxnLst/>
              <a:rect r="r" b="b" t="t" l="l"/>
              <a:pathLst>
                <a:path h="4414998" w="4414998">
                  <a:moveTo>
                    <a:pt x="0" y="0"/>
                  </a:moveTo>
                  <a:lnTo>
                    <a:pt x="4414998" y="0"/>
                  </a:lnTo>
                  <a:lnTo>
                    <a:pt x="4414998" y="4414998"/>
                  </a:lnTo>
                  <a:lnTo>
                    <a:pt x="0" y="441499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601026">
              <a:off x="2016798" y="8456842"/>
              <a:ext cx="4024535" cy="4024535"/>
            </a:xfrm>
            <a:custGeom>
              <a:avLst/>
              <a:gdLst/>
              <a:ahLst/>
              <a:cxnLst/>
              <a:rect r="r" b="b" t="t" l="l"/>
              <a:pathLst>
                <a:path h="4024535" w="4024535">
                  <a:moveTo>
                    <a:pt x="0" y="0"/>
                  </a:moveTo>
                  <a:lnTo>
                    <a:pt x="4024535" y="0"/>
                  </a:lnTo>
                  <a:lnTo>
                    <a:pt x="4024535" y="4024535"/>
                  </a:lnTo>
                  <a:lnTo>
                    <a:pt x="0" y="40245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601026">
              <a:off x="1144040" y="6270405"/>
              <a:ext cx="3315145" cy="3315145"/>
            </a:xfrm>
            <a:custGeom>
              <a:avLst/>
              <a:gdLst/>
              <a:ahLst/>
              <a:cxnLst/>
              <a:rect r="r" b="b" t="t" l="l"/>
              <a:pathLst>
                <a:path h="3315145" w="3315145">
                  <a:moveTo>
                    <a:pt x="0" y="0"/>
                  </a:moveTo>
                  <a:lnTo>
                    <a:pt x="3315146" y="0"/>
                  </a:lnTo>
                  <a:lnTo>
                    <a:pt x="3315146" y="3315145"/>
                  </a:lnTo>
                  <a:lnTo>
                    <a:pt x="0" y="331514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601026">
              <a:off x="1791459" y="7224373"/>
              <a:ext cx="2126300" cy="2002136"/>
            </a:xfrm>
            <a:custGeom>
              <a:avLst/>
              <a:gdLst/>
              <a:ahLst/>
              <a:cxnLst/>
              <a:rect r="r" b="b" t="t" l="l"/>
              <a:pathLst>
                <a:path h="2002136" w="2126300">
                  <a:moveTo>
                    <a:pt x="0" y="0"/>
                  </a:moveTo>
                  <a:lnTo>
                    <a:pt x="2126299" y="0"/>
                  </a:lnTo>
                  <a:lnTo>
                    <a:pt x="2126299" y="2002136"/>
                  </a:lnTo>
                  <a:lnTo>
                    <a:pt x="0" y="200213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601026">
              <a:off x="2257622" y="11476054"/>
              <a:ext cx="3315145" cy="3315145"/>
            </a:xfrm>
            <a:custGeom>
              <a:avLst/>
              <a:gdLst/>
              <a:ahLst/>
              <a:cxnLst/>
              <a:rect r="r" b="b" t="t" l="l"/>
              <a:pathLst>
                <a:path h="3315145" w="3315145">
                  <a:moveTo>
                    <a:pt x="0" y="0"/>
                  </a:moveTo>
                  <a:lnTo>
                    <a:pt x="3315145" y="0"/>
                  </a:lnTo>
                  <a:lnTo>
                    <a:pt x="3315145" y="3315145"/>
                  </a:lnTo>
                  <a:lnTo>
                    <a:pt x="0" y="331514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601026">
              <a:off x="3723083" y="9280224"/>
              <a:ext cx="2033365" cy="1467720"/>
            </a:xfrm>
            <a:custGeom>
              <a:avLst/>
              <a:gdLst/>
              <a:ahLst/>
              <a:cxnLst/>
              <a:rect r="r" b="b" t="t" l="l"/>
              <a:pathLst>
                <a:path h="1467720" w="2033365">
                  <a:moveTo>
                    <a:pt x="0" y="0"/>
                  </a:moveTo>
                  <a:lnTo>
                    <a:pt x="2033365" y="0"/>
                  </a:lnTo>
                  <a:lnTo>
                    <a:pt x="2033365" y="1467720"/>
                  </a:lnTo>
                  <a:lnTo>
                    <a:pt x="0" y="146772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4" id="14"/>
            <p:cNvSpPr/>
            <p:nvPr/>
          </p:nvSpPr>
          <p:spPr>
            <a:xfrm flipH="false" flipV="false" rot="-601026">
              <a:off x="2933450" y="10677630"/>
              <a:ext cx="703272" cy="726896"/>
            </a:xfrm>
            <a:custGeom>
              <a:avLst/>
              <a:gdLst/>
              <a:ahLst/>
              <a:cxnLst/>
              <a:rect r="r" b="b" t="t" l="l"/>
              <a:pathLst>
                <a:path h="726896" w="703272">
                  <a:moveTo>
                    <a:pt x="0" y="0"/>
                  </a:moveTo>
                  <a:lnTo>
                    <a:pt x="703272" y="0"/>
                  </a:lnTo>
                  <a:lnTo>
                    <a:pt x="703272" y="726896"/>
                  </a:lnTo>
                  <a:lnTo>
                    <a:pt x="0" y="726896"/>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5" id="15"/>
            <p:cNvSpPr/>
            <p:nvPr/>
          </p:nvSpPr>
          <p:spPr>
            <a:xfrm flipH="false" flipV="false" rot="-601026">
              <a:off x="3956567" y="13079555"/>
              <a:ext cx="582640" cy="606390"/>
            </a:xfrm>
            <a:custGeom>
              <a:avLst/>
              <a:gdLst/>
              <a:ahLst/>
              <a:cxnLst/>
              <a:rect r="r" b="b" t="t" l="l"/>
              <a:pathLst>
                <a:path h="606390" w="582640">
                  <a:moveTo>
                    <a:pt x="0" y="0"/>
                  </a:moveTo>
                  <a:lnTo>
                    <a:pt x="582639" y="0"/>
                  </a:lnTo>
                  <a:lnTo>
                    <a:pt x="582639" y="606390"/>
                  </a:lnTo>
                  <a:lnTo>
                    <a:pt x="0" y="606390"/>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6" id="16"/>
            <p:cNvSpPr/>
            <p:nvPr/>
          </p:nvSpPr>
          <p:spPr>
            <a:xfrm flipH="false" flipV="false" rot="-601026">
              <a:off x="4810262" y="12692856"/>
              <a:ext cx="584083" cy="819504"/>
            </a:xfrm>
            <a:custGeom>
              <a:avLst/>
              <a:gdLst/>
              <a:ahLst/>
              <a:cxnLst/>
              <a:rect r="r" b="b" t="t" l="l"/>
              <a:pathLst>
                <a:path h="819504" w="584083">
                  <a:moveTo>
                    <a:pt x="0" y="0"/>
                  </a:moveTo>
                  <a:lnTo>
                    <a:pt x="584083" y="0"/>
                  </a:lnTo>
                  <a:lnTo>
                    <a:pt x="584083" y="819505"/>
                  </a:lnTo>
                  <a:lnTo>
                    <a:pt x="0" y="81950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7" id="17"/>
            <p:cNvSpPr/>
            <p:nvPr/>
          </p:nvSpPr>
          <p:spPr>
            <a:xfrm flipH="false" flipV="false" rot="-601026">
              <a:off x="2571388" y="10088359"/>
              <a:ext cx="714556" cy="491257"/>
            </a:xfrm>
            <a:custGeom>
              <a:avLst/>
              <a:gdLst/>
              <a:ahLst/>
              <a:cxnLst/>
              <a:rect r="r" b="b" t="t" l="l"/>
              <a:pathLst>
                <a:path h="491257" w="714556">
                  <a:moveTo>
                    <a:pt x="0" y="0"/>
                  </a:moveTo>
                  <a:lnTo>
                    <a:pt x="714557" y="0"/>
                  </a:lnTo>
                  <a:lnTo>
                    <a:pt x="714557" y="491257"/>
                  </a:lnTo>
                  <a:lnTo>
                    <a:pt x="0" y="491257"/>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8" id="18"/>
            <p:cNvSpPr/>
            <p:nvPr/>
          </p:nvSpPr>
          <p:spPr>
            <a:xfrm flipH="false" flipV="false" rot="-601026">
              <a:off x="3642520" y="7418316"/>
              <a:ext cx="683056" cy="757898"/>
            </a:xfrm>
            <a:custGeom>
              <a:avLst/>
              <a:gdLst/>
              <a:ahLst/>
              <a:cxnLst/>
              <a:rect r="r" b="b" t="t" l="l"/>
              <a:pathLst>
                <a:path h="757898" w="683056">
                  <a:moveTo>
                    <a:pt x="0" y="0"/>
                  </a:moveTo>
                  <a:lnTo>
                    <a:pt x="683055" y="0"/>
                  </a:lnTo>
                  <a:lnTo>
                    <a:pt x="683055" y="757898"/>
                  </a:lnTo>
                  <a:lnTo>
                    <a:pt x="0" y="757898"/>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19" id="19"/>
            <p:cNvSpPr/>
            <p:nvPr/>
          </p:nvSpPr>
          <p:spPr>
            <a:xfrm flipH="false" flipV="false" rot="-601026">
              <a:off x="2906179" y="11846853"/>
              <a:ext cx="2023577" cy="1975517"/>
            </a:xfrm>
            <a:custGeom>
              <a:avLst/>
              <a:gdLst/>
              <a:ahLst/>
              <a:cxnLst/>
              <a:rect r="r" b="b" t="t" l="l"/>
              <a:pathLst>
                <a:path h="1975517" w="2023577">
                  <a:moveTo>
                    <a:pt x="0" y="0"/>
                  </a:moveTo>
                  <a:lnTo>
                    <a:pt x="2023577" y="0"/>
                  </a:lnTo>
                  <a:lnTo>
                    <a:pt x="2023577" y="1975517"/>
                  </a:lnTo>
                  <a:lnTo>
                    <a:pt x="0" y="1975517"/>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grpSp>
      <p:sp>
        <p:nvSpPr>
          <p:cNvPr name="Freeform 20" id="20"/>
          <p:cNvSpPr/>
          <p:nvPr/>
        </p:nvSpPr>
        <p:spPr>
          <a:xfrm flipH="false" flipV="false" rot="0">
            <a:off x="15618070" y="8650965"/>
            <a:ext cx="2440245" cy="1435190"/>
          </a:xfrm>
          <a:custGeom>
            <a:avLst/>
            <a:gdLst/>
            <a:ahLst/>
            <a:cxnLst/>
            <a:rect r="r" b="b" t="t" l="l"/>
            <a:pathLst>
              <a:path h="1435190" w="2440245">
                <a:moveTo>
                  <a:pt x="0" y="0"/>
                </a:moveTo>
                <a:lnTo>
                  <a:pt x="2440245" y="0"/>
                </a:lnTo>
                <a:lnTo>
                  <a:pt x="2440245" y="1435190"/>
                </a:lnTo>
                <a:lnTo>
                  <a:pt x="0" y="1435190"/>
                </a:lnTo>
                <a:lnTo>
                  <a:pt x="0" y="0"/>
                </a:lnTo>
                <a:close/>
              </a:path>
            </a:pathLst>
          </a:custGeom>
          <a:blipFill>
            <a:blip r:embed="rId26"/>
            <a:stretch>
              <a:fillRect l="0" t="0" r="0" b="-123114"/>
            </a:stretch>
          </a:blipFill>
        </p:spPr>
      </p:sp>
      <p:sp>
        <p:nvSpPr>
          <p:cNvPr name="TextBox 21" id="21"/>
          <p:cNvSpPr txBox="true"/>
          <p:nvPr/>
        </p:nvSpPr>
        <p:spPr>
          <a:xfrm rot="0">
            <a:off x="4810387" y="1812517"/>
            <a:ext cx="11773070" cy="838669"/>
          </a:xfrm>
          <a:prstGeom prst="rect">
            <a:avLst/>
          </a:prstGeom>
        </p:spPr>
        <p:txBody>
          <a:bodyPr anchor="t" rtlCol="false" tIns="0" lIns="0" bIns="0" rIns="0">
            <a:spAutoFit/>
          </a:bodyPr>
          <a:lstStyle/>
          <a:p>
            <a:pPr>
              <a:lnSpc>
                <a:spcPts val="6284"/>
              </a:lnSpc>
            </a:pPr>
            <a:r>
              <a:rPr lang="en-US" sz="6347">
                <a:solidFill>
                  <a:srgbClr val="081F40"/>
                </a:solidFill>
                <a:latin typeface="Open Sans Extra Bold"/>
              </a:rPr>
              <a:t>SLIDE TITLE</a:t>
            </a:r>
          </a:p>
        </p:txBody>
      </p:sp>
      <p:sp>
        <p:nvSpPr>
          <p:cNvPr name="TextBox 22" id="22"/>
          <p:cNvSpPr txBox="true"/>
          <p:nvPr/>
        </p:nvSpPr>
        <p:spPr>
          <a:xfrm rot="0">
            <a:off x="4810387" y="3039324"/>
            <a:ext cx="11773070" cy="3116095"/>
          </a:xfrm>
          <a:prstGeom prst="rect">
            <a:avLst/>
          </a:prstGeom>
        </p:spPr>
        <p:txBody>
          <a:bodyPr anchor="t" rtlCol="false" tIns="0" lIns="0" bIns="0" rIns="0">
            <a:spAutoFit/>
          </a:bodyPr>
          <a:lstStyle/>
          <a:p>
            <a:pPr>
              <a:lnSpc>
                <a:spcPts val="4112"/>
              </a:lnSpc>
            </a:pPr>
            <a:r>
              <a:rPr lang="en-US" sz="2937">
                <a:solidFill>
                  <a:srgbClr val="000000"/>
                </a:solidFill>
                <a:latin typeface="Canva Sans"/>
              </a:rPr>
              <a:t>Nam sapien eros, mattis a cursus a, gravida et tellus. Duis diam purus, sodales vel justo vel, ultricies euismod odio. Etiam accumsan mattis faucibus. Maecenas semper nec enim congue mollis. Morbi vitae lectus dui. Aenean fringilla eros aliquam semper vehicula. Donec lacinia augue ac ligula sagittis, ac malesuada ipsum tempor.</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5125358" y="-132003"/>
            <a:ext cx="3155037" cy="10974476"/>
            <a:chOff x="0" y="0"/>
            <a:chExt cx="830956" cy="2890397"/>
          </a:xfrm>
        </p:grpSpPr>
        <p:sp>
          <p:nvSpPr>
            <p:cNvPr name="Freeform 3" id="3"/>
            <p:cNvSpPr/>
            <p:nvPr/>
          </p:nvSpPr>
          <p:spPr>
            <a:xfrm flipH="false" flipV="false" rot="0">
              <a:off x="0" y="0"/>
              <a:ext cx="830956" cy="2890397"/>
            </a:xfrm>
            <a:custGeom>
              <a:avLst/>
              <a:gdLst/>
              <a:ahLst/>
              <a:cxnLst/>
              <a:rect r="r" b="b" t="t" l="l"/>
              <a:pathLst>
                <a:path h="2890397" w="830956">
                  <a:moveTo>
                    <a:pt x="0" y="0"/>
                  </a:moveTo>
                  <a:lnTo>
                    <a:pt x="830956" y="0"/>
                  </a:lnTo>
                  <a:lnTo>
                    <a:pt x="830956" y="2890397"/>
                  </a:lnTo>
                  <a:lnTo>
                    <a:pt x="0" y="2890397"/>
                  </a:lnTo>
                  <a:lnTo>
                    <a:pt x="0" y="0"/>
                  </a:lnTo>
                </a:path>
              </a:pathLst>
            </a:custGeom>
            <a:solidFill>
              <a:srgbClr val="081F4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753"/>
                </a:lnSpc>
              </a:pPr>
            </a:p>
          </p:txBody>
        </p:sp>
      </p:grpSp>
      <p:sp>
        <p:nvSpPr>
          <p:cNvPr name="Freeform 5" id="5"/>
          <p:cNvSpPr/>
          <p:nvPr/>
        </p:nvSpPr>
        <p:spPr>
          <a:xfrm flipH="false" flipV="false" rot="0">
            <a:off x="14080945" y="4440133"/>
            <a:ext cx="3110772" cy="3110772"/>
          </a:xfrm>
          <a:custGeom>
            <a:avLst/>
            <a:gdLst/>
            <a:ahLst/>
            <a:cxnLst/>
            <a:rect r="r" b="b" t="t" l="l"/>
            <a:pathLst>
              <a:path h="3110772" w="3110772">
                <a:moveTo>
                  <a:pt x="0" y="0"/>
                </a:moveTo>
                <a:lnTo>
                  <a:pt x="3110772" y="0"/>
                </a:lnTo>
                <a:lnTo>
                  <a:pt x="3110772" y="3110772"/>
                </a:lnTo>
                <a:lnTo>
                  <a:pt x="0" y="31107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601026">
            <a:off x="14549137" y="8206907"/>
            <a:ext cx="3311248" cy="3311248"/>
          </a:xfrm>
          <a:custGeom>
            <a:avLst/>
            <a:gdLst/>
            <a:ahLst/>
            <a:cxnLst/>
            <a:rect r="r" b="b" t="t" l="l"/>
            <a:pathLst>
              <a:path h="3311248" w="3311248">
                <a:moveTo>
                  <a:pt x="0" y="0"/>
                </a:moveTo>
                <a:lnTo>
                  <a:pt x="3311249" y="0"/>
                </a:lnTo>
                <a:lnTo>
                  <a:pt x="3311249" y="3311248"/>
                </a:lnTo>
                <a:lnTo>
                  <a:pt x="0" y="33112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601026">
            <a:off x="14861730" y="6075143"/>
            <a:ext cx="3311248" cy="3311248"/>
          </a:xfrm>
          <a:custGeom>
            <a:avLst/>
            <a:gdLst/>
            <a:ahLst/>
            <a:cxnLst/>
            <a:rect r="r" b="b" t="t" l="l"/>
            <a:pathLst>
              <a:path h="3311248" w="3311248">
                <a:moveTo>
                  <a:pt x="0" y="0"/>
                </a:moveTo>
                <a:lnTo>
                  <a:pt x="3311248" y="0"/>
                </a:lnTo>
                <a:lnTo>
                  <a:pt x="3311248" y="3311248"/>
                </a:lnTo>
                <a:lnTo>
                  <a:pt x="0" y="33112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601026">
            <a:off x="15008153" y="6202195"/>
            <a:ext cx="3018402" cy="3018402"/>
          </a:xfrm>
          <a:custGeom>
            <a:avLst/>
            <a:gdLst/>
            <a:ahLst/>
            <a:cxnLst/>
            <a:rect r="r" b="b" t="t" l="l"/>
            <a:pathLst>
              <a:path h="3018402" w="3018402">
                <a:moveTo>
                  <a:pt x="0" y="0"/>
                </a:moveTo>
                <a:lnTo>
                  <a:pt x="3018402" y="0"/>
                </a:lnTo>
                <a:lnTo>
                  <a:pt x="3018402" y="3018402"/>
                </a:lnTo>
                <a:lnTo>
                  <a:pt x="0" y="301840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601026">
            <a:off x="14508068" y="4570801"/>
            <a:ext cx="2486359" cy="2486359"/>
          </a:xfrm>
          <a:custGeom>
            <a:avLst/>
            <a:gdLst/>
            <a:ahLst/>
            <a:cxnLst/>
            <a:rect r="r" b="b" t="t" l="l"/>
            <a:pathLst>
              <a:path h="2486359" w="2486359">
                <a:moveTo>
                  <a:pt x="0" y="0"/>
                </a:moveTo>
                <a:lnTo>
                  <a:pt x="2486359" y="0"/>
                </a:lnTo>
                <a:lnTo>
                  <a:pt x="2486359" y="2486359"/>
                </a:lnTo>
                <a:lnTo>
                  <a:pt x="0" y="248635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601026">
            <a:off x="14804188" y="5211887"/>
            <a:ext cx="1594725" cy="1501602"/>
          </a:xfrm>
          <a:custGeom>
            <a:avLst/>
            <a:gdLst/>
            <a:ahLst/>
            <a:cxnLst/>
            <a:rect r="r" b="b" t="t" l="l"/>
            <a:pathLst>
              <a:path h="1501602" w="1594725">
                <a:moveTo>
                  <a:pt x="0" y="0"/>
                </a:moveTo>
                <a:lnTo>
                  <a:pt x="1594725" y="0"/>
                </a:lnTo>
                <a:lnTo>
                  <a:pt x="1594725" y="1501602"/>
                </a:lnTo>
                <a:lnTo>
                  <a:pt x="0" y="150160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601026">
            <a:off x="15247964" y="8475038"/>
            <a:ext cx="2486359" cy="2486359"/>
          </a:xfrm>
          <a:custGeom>
            <a:avLst/>
            <a:gdLst/>
            <a:ahLst/>
            <a:cxnLst/>
            <a:rect r="r" b="b" t="t" l="l"/>
            <a:pathLst>
              <a:path h="2486359" w="2486359">
                <a:moveTo>
                  <a:pt x="0" y="0"/>
                </a:moveTo>
                <a:lnTo>
                  <a:pt x="2486358" y="0"/>
                </a:lnTo>
                <a:lnTo>
                  <a:pt x="2486358" y="2486359"/>
                </a:lnTo>
                <a:lnTo>
                  <a:pt x="0" y="248635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p:cNvSpPr/>
          <p:nvPr/>
        </p:nvSpPr>
        <p:spPr>
          <a:xfrm flipH="false" flipV="false" rot="-601026">
            <a:off x="16347059" y="6828165"/>
            <a:ext cx="1525024" cy="1100790"/>
          </a:xfrm>
          <a:custGeom>
            <a:avLst/>
            <a:gdLst/>
            <a:ahLst/>
            <a:cxnLst/>
            <a:rect r="r" b="b" t="t" l="l"/>
            <a:pathLst>
              <a:path h="1100790" w="1525024">
                <a:moveTo>
                  <a:pt x="0" y="0"/>
                </a:moveTo>
                <a:lnTo>
                  <a:pt x="1525024" y="0"/>
                </a:lnTo>
                <a:lnTo>
                  <a:pt x="1525024" y="1100790"/>
                </a:lnTo>
                <a:lnTo>
                  <a:pt x="0" y="110079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3" id="13"/>
          <p:cNvSpPr/>
          <p:nvPr/>
        </p:nvSpPr>
        <p:spPr>
          <a:xfrm flipH="false" flipV="false" rot="-601026">
            <a:off x="15754834" y="7876220"/>
            <a:ext cx="527454" cy="545172"/>
          </a:xfrm>
          <a:custGeom>
            <a:avLst/>
            <a:gdLst/>
            <a:ahLst/>
            <a:cxnLst/>
            <a:rect r="r" b="b" t="t" l="l"/>
            <a:pathLst>
              <a:path h="545172" w="527454">
                <a:moveTo>
                  <a:pt x="0" y="0"/>
                </a:moveTo>
                <a:lnTo>
                  <a:pt x="527455" y="0"/>
                </a:lnTo>
                <a:lnTo>
                  <a:pt x="527455" y="545172"/>
                </a:lnTo>
                <a:lnTo>
                  <a:pt x="0" y="545172"/>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4" id="14"/>
          <p:cNvSpPr/>
          <p:nvPr/>
        </p:nvSpPr>
        <p:spPr>
          <a:xfrm flipH="false" flipV="false" rot="-601026">
            <a:off x="16522172" y="9677664"/>
            <a:ext cx="436980" cy="454793"/>
          </a:xfrm>
          <a:custGeom>
            <a:avLst/>
            <a:gdLst/>
            <a:ahLst/>
            <a:cxnLst/>
            <a:rect r="r" b="b" t="t" l="l"/>
            <a:pathLst>
              <a:path h="454793" w="436980">
                <a:moveTo>
                  <a:pt x="0" y="0"/>
                </a:moveTo>
                <a:lnTo>
                  <a:pt x="436980" y="0"/>
                </a:lnTo>
                <a:lnTo>
                  <a:pt x="436980" y="454792"/>
                </a:lnTo>
                <a:lnTo>
                  <a:pt x="0" y="454792"/>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5" id="15"/>
          <p:cNvSpPr/>
          <p:nvPr/>
        </p:nvSpPr>
        <p:spPr>
          <a:xfrm flipH="false" flipV="false" rot="-601026">
            <a:off x="17162444" y="9387640"/>
            <a:ext cx="438062" cy="614628"/>
          </a:xfrm>
          <a:custGeom>
            <a:avLst/>
            <a:gdLst/>
            <a:ahLst/>
            <a:cxnLst/>
            <a:rect r="r" b="b" t="t" l="l"/>
            <a:pathLst>
              <a:path h="614628" w="438062">
                <a:moveTo>
                  <a:pt x="0" y="0"/>
                </a:moveTo>
                <a:lnTo>
                  <a:pt x="438062" y="0"/>
                </a:lnTo>
                <a:lnTo>
                  <a:pt x="438062" y="614628"/>
                </a:lnTo>
                <a:lnTo>
                  <a:pt x="0" y="614628"/>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6" id="16"/>
          <p:cNvSpPr/>
          <p:nvPr/>
        </p:nvSpPr>
        <p:spPr>
          <a:xfrm flipH="false" flipV="false" rot="-601026">
            <a:off x="15483289" y="7434266"/>
            <a:ext cx="535917" cy="368443"/>
          </a:xfrm>
          <a:custGeom>
            <a:avLst/>
            <a:gdLst/>
            <a:ahLst/>
            <a:cxnLst/>
            <a:rect r="r" b="b" t="t" l="l"/>
            <a:pathLst>
              <a:path h="368443" w="535917">
                <a:moveTo>
                  <a:pt x="0" y="0"/>
                </a:moveTo>
                <a:lnTo>
                  <a:pt x="535917" y="0"/>
                </a:lnTo>
                <a:lnTo>
                  <a:pt x="535917" y="368443"/>
                </a:lnTo>
                <a:lnTo>
                  <a:pt x="0" y="368443"/>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7" id="17"/>
          <p:cNvSpPr/>
          <p:nvPr/>
        </p:nvSpPr>
        <p:spPr>
          <a:xfrm flipH="false" flipV="false" rot="-601026">
            <a:off x="16286637" y="5431734"/>
            <a:ext cx="512292" cy="568423"/>
          </a:xfrm>
          <a:custGeom>
            <a:avLst/>
            <a:gdLst/>
            <a:ahLst/>
            <a:cxnLst/>
            <a:rect r="r" b="b" t="t" l="l"/>
            <a:pathLst>
              <a:path h="568423" w="512292">
                <a:moveTo>
                  <a:pt x="0" y="0"/>
                </a:moveTo>
                <a:lnTo>
                  <a:pt x="512292" y="0"/>
                </a:lnTo>
                <a:lnTo>
                  <a:pt x="512292" y="568424"/>
                </a:lnTo>
                <a:lnTo>
                  <a:pt x="0" y="568424"/>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18" id="18"/>
          <p:cNvSpPr/>
          <p:nvPr/>
        </p:nvSpPr>
        <p:spPr>
          <a:xfrm flipH="false" flipV="false" rot="-601026">
            <a:off x="15636573" y="8859034"/>
            <a:ext cx="1385317" cy="1352416"/>
          </a:xfrm>
          <a:custGeom>
            <a:avLst/>
            <a:gdLst/>
            <a:ahLst/>
            <a:cxnLst/>
            <a:rect r="r" b="b" t="t" l="l"/>
            <a:pathLst>
              <a:path h="1352416" w="1385317">
                <a:moveTo>
                  <a:pt x="0" y="0"/>
                </a:moveTo>
                <a:lnTo>
                  <a:pt x="1385317" y="0"/>
                </a:lnTo>
                <a:lnTo>
                  <a:pt x="1385317" y="1352416"/>
                </a:lnTo>
                <a:lnTo>
                  <a:pt x="0" y="1352416"/>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Freeform 19" id="19"/>
          <p:cNvSpPr/>
          <p:nvPr/>
        </p:nvSpPr>
        <p:spPr>
          <a:xfrm flipH="false" flipV="false" rot="0">
            <a:off x="353421" y="8600492"/>
            <a:ext cx="2440245" cy="1435190"/>
          </a:xfrm>
          <a:custGeom>
            <a:avLst/>
            <a:gdLst/>
            <a:ahLst/>
            <a:cxnLst/>
            <a:rect r="r" b="b" t="t" l="l"/>
            <a:pathLst>
              <a:path h="1435190" w="2440245">
                <a:moveTo>
                  <a:pt x="0" y="0"/>
                </a:moveTo>
                <a:lnTo>
                  <a:pt x="2440245" y="0"/>
                </a:lnTo>
                <a:lnTo>
                  <a:pt x="2440245" y="1435190"/>
                </a:lnTo>
                <a:lnTo>
                  <a:pt x="0" y="1435190"/>
                </a:lnTo>
                <a:lnTo>
                  <a:pt x="0" y="0"/>
                </a:lnTo>
                <a:close/>
              </a:path>
            </a:pathLst>
          </a:custGeom>
          <a:blipFill>
            <a:blip r:embed="rId26"/>
            <a:stretch>
              <a:fillRect l="0" t="0" r="0" b="-123114"/>
            </a:stretch>
          </a:blipFill>
        </p:spPr>
      </p:sp>
      <p:sp>
        <p:nvSpPr>
          <p:cNvPr name="TextBox 20" id="20"/>
          <p:cNvSpPr txBox="true"/>
          <p:nvPr/>
        </p:nvSpPr>
        <p:spPr>
          <a:xfrm rot="0">
            <a:off x="782489" y="2689003"/>
            <a:ext cx="11773070" cy="838669"/>
          </a:xfrm>
          <a:prstGeom prst="rect">
            <a:avLst/>
          </a:prstGeom>
        </p:spPr>
        <p:txBody>
          <a:bodyPr anchor="t" rtlCol="false" tIns="0" lIns="0" bIns="0" rIns="0">
            <a:spAutoFit/>
          </a:bodyPr>
          <a:lstStyle/>
          <a:p>
            <a:pPr>
              <a:lnSpc>
                <a:spcPts val="6284"/>
              </a:lnSpc>
            </a:pPr>
            <a:r>
              <a:rPr lang="en-US" sz="6347">
                <a:solidFill>
                  <a:srgbClr val="081F40"/>
                </a:solidFill>
                <a:latin typeface="Open Sans Extra Bold"/>
              </a:rPr>
              <a:t>SLIDE TITLE</a:t>
            </a:r>
          </a:p>
        </p:txBody>
      </p:sp>
      <p:sp>
        <p:nvSpPr>
          <p:cNvPr name="TextBox 21" id="21"/>
          <p:cNvSpPr txBox="true"/>
          <p:nvPr/>
        </p:nvSpPr>
        <p:spPr>
          <a:xfrm rot="0">
            <a:off x="782489" y="3915810"/>
            <a:ext cx="11773070" cy="3116095"/>
          </a:xfrm>
          <a:prstGeom prst="rect">
            <a:avLst/>
          </a:prstGeom>
        </p:spPr>
        <p:txBody>
          <a:bodyPr anchor="t" rtlCol="false" tIns="0" lIns="0" bIns="0" rIns="0">
            <a:spAutoFit/>
          </a:bodyPr>
          <a:lstStyle/>
          <a:p>
            <a:pPr>
              <a:lnSpc>
                <a:spcPts val="4112"/>
              </a:lnSpc>
            </a:pPr>
            <a:r>
              <a:rPr lang="en-US" sz="2937">
                <a:solidFill>
                  <a:srgbClr val="000000"/>
                </a:solidFill>
                <a:latin typeface="Canva Sans"/>
              </a:rPr>
              <a:t>Nam sapien eros, mattis a cursus a, gravida et tellus. Duis diam purus, sodales vel justo vel, ultricies euismod odio. Etiam accumsan mattis faucibus. Maecenas semper nec enim congue mollis. Morbi vitae lectus dui. Aenean fringilla eros aliquam semper vehicula. Donec lacinia augue ac ligula sagittis, ac malesuada ipsum tempor.</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8044531" y="-677661"/>
            <a:ext cx="3155037" cy="20468103"/>
            <a:chOff x="0" y="0"/>
            <a:chExt cx="830956" cy="5390776"/>
          </a:xfrm>
        </p:grpSpPr>
        <p:sp>
          <p:nvSpPr>
            <p:cNvPr name="Freeform 3" id="3"/>
            <p:cNvSpPr/>
            <p:nvPr/>
          </p:nvSpPr>
          <p:spPr>
            <a:xfrm flipH="false" flipV="false" rot="0">
              <a:off x="0" y="0"/>
              <a:ext cx="830956" cy="5390776"/>
            </a:xfrm>
            <a:custGeom>
              <a:avLst/>
              <a:gdLst/>
              <a:ahLst/>
              <a:cxnLst/>
              <a:rect r="r" b="b" t="t" l="l"/>
              <a:pathLst>
                <a:path h="5390776" w="830956">
                  <a:moveTo>
                    <a:pt x="0" y="0"/>
                  </a:moveTo>
                  <a:lnTo>
                    <a:pt x="830956" y="0"/>
                  </a:lnTo>
                  <a:lnTo>
                    <a:pt x="830956" y="5390776"/>
                  </a:lnTo>
                  <a:lnTo>
                    <a:pt x="0" y="5390776"/>
                  </a:lnTo>
                  <a:lnTo>
                    <a:pt x="0" y="0"/>
                  </a:lnTo>
                </a:path>
              </a:pathLst>
            </a:custGeom>
            <a:solidFill>
              <a:srgbClr val="081F4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753"/>
                </a:lnSpc>
              </a:pPr>
            </a:p>
          </p:txBody>
        </p:sp>
      </p:grpSp>
      <p:sp>
        <p:nvSpPr>
          <p:cNvPr name="Freeform 5" id="5"/>
          <p:cNvSpPr/>
          <p:nvPr/>
        </p:nvSpPr>
        <p:spPr>
          <a:xfrm flipH="false" flipV="false" rot="-5009910">
            <a:off x="6670040" y="7700189"/>
            <a:ext cx="2168564" cy="2168564"/>
          </a:xfrm>
          <a:custGeom>
            <a:avLst/>
            <a:gdLst/>
            <a:ahLst/>
            <a:cxnLst/>
            <a:rect r="r" b="b" t="t" l="l"/>
            <a:pathLst>
              <a:path h="2168564" w="2168564">
                <a:moveTo>
                  <a:pt x="0" y="0"/>
                </a:moveTo>
                <a:lnTo>
                  <a:pt x="2168565" y="0"/>
                </a:lnTo>
                <a:lnTo>
                  <a:pt x="2168565" y="2168564"/>
                </a:lnTo>
                <a:lnTo>
                  <a:pt x="0" y="216856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5610936">
            <a:off x="9740999" y="7440216"/>
            <a:ext cx="2231090" cy="2231090"/>
          </a:xfrm>
          <a:custGeom>
            <a:avLst/>
            <a:gdLst/>
            <a:ahLst/>
            <a:cxnLst/>
            <a:rect r="r" b="b" t="t" l="l"/>
            <a:pathLst>
              <a:path h="2231090" w="2231090">
                <a:moveTo>
                  <a:pt x="0" y="0"/>
                </a:moveTo>
                <a:lnTo>
                  <a:pt x="2231090" y="0"/>
                </a:lnTo>
                <a:lnTo>
                  <a:pt x="2231090" y="2231089"/>
                </a:lnTo>
                <a:lnTo>
                  <a:pt x="0" y="22310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5610936">
            <a:off x="8035264" y="7067747"/>
            <a:ext cx="2584136" cy="2584136"/>
          </a:xfrm>
          <a:custGeom>
            <a:avLst/>
            <a:gdLst/>
            <a:ahLst/>
            <a:cxnLst/>
            <a:rect r="r" b="b" t="t" l="l"/>
            <a:pathLst>
              <a:path h="2584136" w="2584136">
                <a:moveTo>
                  <a:pt x="0" y="0"/>
                </a:moveTo>
                <a:lnTo>
                  <a:pt x="2584135" y="0"/>
                </a:lnTo>
                <a:lnTo>
                  <a:pt x="2584135" y="2584136"/>
                </a:lnTo>
                <a:lnTo>
                  <a:pt x="0" y="258413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5610936">
            <a:off x="8134514" y="7180306"/>
            <a:ext cx="2355595" cy="2355595"/>
          </a:xfrm>
          <a:custGeom>
            <a:avLst/>
            <a:gdLst/>
            <a:ahLst/>
            <a:cxnLst/>
            <a:rect r="r" b="b" t="t" l="l"/>
            <a:pathLst>
              <a:path h="2355595" w="2355595">
                <a:moveTo>
                  <a:pt x="0" y="0"/>
                </a:moveTo>
                <a:lnTo>
                  <a:pt x="2355595" y="0"/>
                </a:lnTo>
                <a:lnTo>
                  <a:pt x="2355595" y="2355595"/>
                </a:lnTo>
                <a:lnTo>
                  <a:pt x="0" y="235559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5610936">
            <a:off x="6803181" y="7814280"/>
            <a:ext cx="1940382" cy="1940382"/>
          </a:xfrm>
          <a:custGeom>
            <a:avLst/>
            <a:gdLst/>
            <a:ahLst/>
            <a:cxnLst/>
            <a:rect r="r" b="b" t="t" l="l"/>
            <a:pathLst>
              <a:path h="1940382" w="1940382">
                <a:moveTo>
                  <a:pt x="0" y="0"/>
                </a:moveTo>
                <a:lnTo>
                  <a:pt x="1940383" y="0"/>
                </a:lnTo>
                <a:lnTo>
                  <a:pt x="1940383" y="1940382"/>
                </a:lnTo>
                <a:lnTo>
                  <a:pt x="0" y="194038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430201">
            <a:off x="6960765" y="8216301"/>
            <a:ext cx="1244541" cy="1171867"/>
          </a:xfrm>
          <a:custGeom>
            <a:avLst/>
            <a:gdLst/>
            <a:ahLst/>
            <a:cxnLst/>
            <a:rect r="r" b="b" t="t" l="l"/>
            <a:pathLst>
              <a:path h="1171867" w="1244541">
                <a:moveTo>
                  <a:pt x="0" y="0"/>
                </a:moveTo>
                <a:lnTo>
                  <a:pt x="1244541" y="0"/>
                </a:lnTo>
                <a:lnTo>
                  <a:pt x="1244541" y="1171867"/>
                </a:lnTo>
                <a:lnTo>
                  <a:pt x="0" y="117186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5610936">
            <a:off x="9895878" y="7585569"/>
            <a:ext cx="1940382" cy="1940382"/>
          </a:xfrm>
          <a:custGeom>
            <a:avLst/>
            <a:gdLst/>
            <a:ahLst/>
            <a:cxnLst/>
            <a:rect r="r" b="b" t="t" l="l"/>
            <a:pathLst>
              <a:path h="1940382" w="1940382">
                <a:moveTo>
                  <a:pt x="0" y="0"/>
                </a:moveTo>
                <a:lnTo>
                  <a:pt x="1940383" y="0"/>
                </a:lnTo>
                <a:lnTo>
                  <a:pt x="1940383" y="1940383"/>
                </a:lnTo>
                <a:lnTo>
                  <a:pt x="0" y="194038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p:cNvSpPr/>
          <p:nvPr/>
        </p:nvSpPr>
        <p:spPr>
          <a:xfrm flipH="false" flipV="false" rot="480736">
            <a:off x="8711874" y="7480768"/>
            <a:ext cx="1190146" cy="859069"/>
          </a:xfrm>
          <a:custGeom>
            <a:avLst/>
            <a:gdLst/>
            <a:ahLst/>
            <a:cxnLst/>
            <a:rect r="r" b="b" t="t" l="l"/>
            <a:pathLst>
              <a:path h="859069" w="1190146">
                <a:moveTo>
                  <a:pt x="0" y="0"/>
                </a:moveTo>
                <a:lnTo>
                  <a:pt x="1190145" y="0"/>
                </a:lnTo>
                <a:lnTo>
                  <a:pt x="1190145" y="859068"/>
                </a:lnTo>
                <a:lnTo>
                  <a:pt x="0" y="85906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3" id="13"/>
          <p:cNvSpPr/>
          <p:nvPr/>
        </p:nvSpPr>
        <p:spPr>
          <a:xfrm flipH="false" flipV="false" rot="1750519">
            <a:off x="9289369" y="8942128"/>
            <a:ext cx="411631" cy="425459"/>
          </a:xfrm>
          <a:custGeom>
            <a:avLst/>
            <a:gdLst/>
            <a:ahLst/>
            <a:cxnLst/>
            <a:rect r="r" b="b" t="t" l="l"/>
            <a:pathLst>
              <a:path h="425459" w="411631">
                <a:moveTo>
                  <a:pt x="0" y="0"/>
                </a:moveTo>
                <a:lnTo>
                  <a:pt x="411631" y="0"/>
                </a:lnTo>
                <a:lnTo>
                  <a:pt x="411631" y="425459"/>
                </a:lnTo>
                <a:lnTo>
                  <a:pt x="0" y="42545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4" id="14"/>
          <p:cNvSpPr/>
          <p:nvPr/>
        </p:nvSpPr>
        <p:spPr>
          <a:xfrm flipH="false" flipV="false" rot="-5610936">
            <a:off x="10745732" y="7716171"/>
            <a:ext cx="341024" cy="354925"/>
          </a:xfrm>
          <a:custGeom>
            <a:avLst/>
            <a:gdLst/>
            <a:ahLst/>
            <a:cxnLst/>
            <a:rect r="r" b="b" t="t" l="l"/>
            <a:pathLst>
              <a:path h="354925" w="341024">
                <a:moveTo>
                  <a:pt x="0" y="0"/>
                </a:moveTo>
                <a:lnTo>
                  <a:pt x="341024" y="0"/>
                </a:lnTo>
                <a:lnTo>
                  <a:pt x="341024" y="354925"/>
                </a:lnTo>
                <a:lnTo>
                  <a:pt x="0" y="354925"/>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5" id="15"/>
          <p:cNvSpPr/>
          <p:nvPr/>
        </p:nvSpPr>
        <p:spPr>
          <a:xfrm flipH="false" flipV="false" rot="390089">
            <a:off x="10735903" y="8943455"/>
            <a:ext cx="341869" cy="479663"/>
          </a:xfrm>
          <a:custGeom>
            <a:avLst/>
            <a:gdLst/>
            <a:ahLst/>
            <a:cxnLst/>
            <a:rect r="r" b="b" t="t" l="l"/>
            <a:pathLst>
              <a:path h="479663" w="341869">
                <a:moveTo>
                  <a:pt x="0" y="0"/>
                </a:moveTo>
                <a:lnTo>
                  <a:pt x="341869" y="0"/>
                </a:lnTo>
                <a:lnTo>
                  <a:pt x="341869" y="479663"/>
                </a:lnTo>
                <a:lnTo>
                  <a:pt x="0" y="479663"/>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6" id="16"/>
          <p:cNvSpPr/>
          <p:nvPr/>
        </p:nvSpPr>
        <p:spPr>
          <a:xfrm flipH="false" flipV="false" rot="1750519">
            <a:off x="8929730" y="8595235"/>
            <a:ext cx="418236" cy="287537"/>
          </a:xfrm>
          <a:custGeom>
            <a:avLst/>
            <a:gdLst/>
            <a:ahLst/>
            <a:cxnLst/>
            <a:rect r="r" b="b" t="t" l="l"/>
            <a:pathLst>
              <a:path h="287537" w="418236">
                <a:moveTo>
                  <a:pt x="0" y="0"/>
                </a:moveTo>
                <a:lnTo>
                  <a:pt x="418236" y="0"/>
                </a:lnTo>
                <a:lnTo>
                  <a:pt x="418236" y="287537"/>
                </a:lnTo>
                <a:lnTo>
                  <a:pt x="0" y="287537"/>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7" id="17"/>
          <p:cNvSpPr/>
          <p:nvPr/>
        </p:nvSpPr>
        <p:spPr>
          <a:xfrm flipH="false" flipV="false" rot="-430201">
            <a:off x="8126343" y="8424595"/>
            <a:ext cx="399798" cy="443604"/>
          </a:xfrm>
          <a:custGeom>
            <a:avLst/>
            <a:gdLst/>
            <a:ahLst/>
            <a:cxnLst/>
            <a:rect r="r" b="b" t="t" l="l"/>
            <a:pathLst>
              <a:path h="443604" w="399798">
                <a:moveTo>
                  <a:pt x="0" y="0"/>
                </a:moveTo>
                <a:lnTo>
                  <a:pt x="399798" y="0"/>
                </a:lnTo>
                <a:lnTo>
                  <a:pt x="399798" y="443604"/>
                </a:lnTo>
                <a:lnTo>
                  <a:pt x="0" y="443604"/>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18" id="18"/>
          <p:cNvSpPr/>
          <p:nvPr/>
        </p:nvSpPr>
        <p:spPr>
          <a:xfrm flipH="false" flipV="false" rot="1393303">
            <a:off x="10237271" y="8133599"/>
            <a:ext cx="1081117" cy="1055440"/>
          </a:xfrm>
          <a:custGeom>
            <a:avLst/>
            <a:gdLst/>
            <a:ahLst/>
            <a:cxnLst/>
            <a:rect r="r" b="b" t="t" l="l"/>
            <a:pathLst>
              <a:path h="1055440" w="1081117">
                <a:moveTo>
                  <a:pt x="0" y="0"/>
                </a:moveTo>
                <a:lnTo>
                  <a:pt x="1081117" y="0"/>
                </a:lnTo>
                <a:lnTo>
                  <a:pt x="1081117" y="1055441"/>
                </a:lnTo>
                <a:lnTo>
                  <a:pt x="0" y="1055441"/>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Freeform 19" id="19"/>
          <p:cNvSpPr/>
          <p:nvPr/>
        </p:nvSpPr>
        <p:spPr>
          <a:xfrm flipH="false" flipV="false" rot="0">
            <a:off x="15645456" y="8718047"/>
            <a:ext cx="2373240" cy="1731143"/>
          </a:xfrm>
          <a:custGeom>
            <a:avLst/>
            <a:gdLst/>
            <a:ahLst/>
            <a:cxnLst/>
            <a:rect r="r" b="b" t="t" l="l"/>
            <a:pathLst>
              <a:path h="1731143" w="2373240">
                <a:moveTo>
                  <a:pt x="0" y="0"/>
                </a:moveTo>
                <a:lnTo>
                  <a:pt x="2373240" y="0"/>
                </a:lnTo>
                <a:lnTo>
                  <a:pt x="2373240" y="1731143"/>
                </a:lnTo>
                <a:lnTo>
                  <a:pt x="0" y="1731143"/>
                </a:lnTo>
                <a:lnTo>
                  <a:pt x="0" y="0"/>
                </a:lnTo>
                <a:close/>
              </a:path>
            </a:pathLst>
          </a:custGeom>
          <a:blipFill>
            <a:blip r:embed="rId26"/>
            <a:stretch>
              <a:fillRect l="0" t="-79892" r="0" b="0"/>
            </a:stretch>
          </a:blipFill>
        </p:spPr>
      </p:sp>
      <p:sp>
        <p:nvSpPr>
          <p:cNvPr name="TextBox 20" id="20"/>
          <p:cNvSpPr txBox="true"/>
          <p:nvPr/>
        </p:nvSpPr>
        <p:spPr>
          <a:xfrm rot="0">
            <a:off x="858979" y="1457983"/>
            <a:ext cx="11773070" cy="838669"/>
          </a:xfrm>
          <a:prstGeom prst="rect">
            <a:avLst/>
          </a:prstGeom>
        </p:spPr>
        <p:txBody>
          <a:bodyPr anchor="t" rtlCol="false" tIns="0" lIns="0" bIns="0" rIns="0">
            <a:spAutoFit/>
          </a:bodyPr>
          <a:lstStyle/>
          <a:p>
            <a:pPr>
              <a:lnSpc>
                <a:spcPts val="6284"/>
              </a:lnSpc>
            </a:pPr>
            <a:r>
              <a:rPr lang="en-US" sz="6347">
                <a:solidFill>
                  <a:srgbClr val="081F40"/>
                </a:solidFill>
                <a:latin typeface="Open Sans Extra Bold"/>
              </a:rPr>
              <a:t>SLIDE TITLE</a:t>
            </a:r>
          </a:p>
        </p:txBody>
      </p:sp>
      <p:sp>
        <p:nvSpPr>
          <p:cNvPr name="TextBox 21" id="21"/>
          <p:cNvSpPr txBox="true"/>
          <p:nvPr/>
        </p:nvSpPr>
        <p:spPr>
          <a:xfrm rot="0">
            <a:off x="858979" y="2684790"/>
            <a:ext cx="11773070" cy="3116095"/>
          </a:xfrm>
          <a:prstGeom prst="rect">
            <a:avLst/>
          </a:prstGeom>
        </p:spPr>
        <p:txBody>
          <a:bodyPr anchor="t" rtlCol="false" tIns="0" lIns="0" bIns="0" rIns="0">
            <a:spAutoFit/>
          </a:bodyPr>
          <a:lstStyle/>
          <a:p>
            <a:pPr>
              <a:lnSpc>
                <a:spcPts val="4112"/>
              </a:lnSpc>
            </a:pPr>
            <a:r>
              <a:rPr lang="en-US" sz="2937">
                <a:solidFill>
                  <a:srgbClr val="000000"/>
                </a:solidFill>
                <a:latin typeface="Canva Sans"/>
              </a:rPr>
              <a:t>Nam sapien eros, mattis a cursus a, gravida et tellus. Duis diam purus, sodales vel justo vel, ultricies euismod odio. Etiam accumsan mattis faucibus. Maecenas semper nec enim congue mollis. Morbi vitae lectus dui. Aenean fringilla eros aliquam semper vehicula. Donec lacinia augue ac ligula sagittis, ac malesuada ipsum tempor.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AF58765922E8146AB2EEC6186A04564" ma:contentTypeVersion="0" ma:contentTypeDescription="Create a new document." ma:contentTypeScope="" ma:versionID="a48f8ad0e2e0067880a654e0edd3d4ee">
  <xsd:schema xmlns:xsd="http://www.w3.org/2001/XMLSchema" xmlns:xs="http://www.w3.org/2001/XMLSchema" xmlns:p="http://schemas.microsoft.com/office/2006/metadata/properties" targetNamespace="http://schemas.microsoft.com/office/2006/metadata/properties" ma:root="true" ma:fieldsID="6ff03dde4259c08ff71d8d05c94e2e9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DF389BB-48DC-4742-8904-03A55C855EA8}"/>
</file>

<file path=customXml/itemProps2.xml><?xml version="1.0" encoding="utf-8"?>
<ds:datastoreItem xmlns:ds="http://schemas.openxmlformats.org/officeDocument/2006/customXml" ds:itemID="{5DDD0B6B-EA1F-4412-B9F2-F49A75409E39}"/>
</file>

<file path=customXml/itemProps3.xml><?xml version="1.0" encoding="utf-8"?>
<ds:datastoreItem xmlns:ds="http://schemas.openxmlformats.org/officeDocument/2006/customXml" ds:itemID="{FEB692FB-21E7-4C9E-95FC-2F5E10D9AB0D}"/>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SCC Template 3</dc:title>
  <cp:revision>1</cp:revision>
  <dcterms:created xsi:type="dcterms:W3CDTF">2006-08-16T00:00:00Z</dcterms:created>
  <dcterms:modified xsi:type="dcterms:W3CDTF">2011-08-01T06:04:30Z</dcterms:modified>
  <dc:identifier>DAFsl5V5GV8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0x0101005AF58765922E8146AB2EEC6186A04564</vt:lpwstr>
  </property>
</Properties>
</file>